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4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506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9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87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4C9D5-58FC-43B9-AE45-8AE0D67C4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147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65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688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51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563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714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089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86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1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A244-08A5-47E7-B74D-87780AE9A4E4}" type="datetimeFigureOut">
              <a:rPr lang="ru-RU" smtClean="0"/>
              <a:t>26.05.2020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51D37-E72F-47AA-B3BA-BAFF2C87A2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53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4175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8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Рыба отварная.</a:t>
            </a:r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716463" y="1628775"/>
            <a:ext cx="4038600" cy="49291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 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Рыбу в целом виде, или нарезанную на порционные куски кладут в посуду с кипящей водой: на 1 кг. рыбы 2 л.воды. В воду добавляют соль, перец горошком, лавровый лист, репчатый лук, морковь, петрушку и быстро доводят до кипения. Затем уменьшают нагрев, не допуская, чтобы жидкость кипела. Мелкую рыбу варят 10-15 минут, рыбу средних размеров и порционные куски 15-20 минут.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Вареную рыбу до подачи на стол держат в бульоне, чтобы она не подсохла.</a:t>
            </a:r>
          </a:p>
        </p:txBody>
      </p:sp>
      <p:pic>
        <p:nvPicPr>
          <p:cNvPr id="5124" name="Picture 7" descr="уха 093439486e24e2ae75905d9817648fee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700213"/>
            <a:ext cx="4319588" cy="3851275"/>
          </a:xfrm>
        </p:spPr>
      </p:pic>
    </p:spTree>
    <p:extLst>
      <p:ext uri="{BB962C8B-B14F-4D97-AF65-F5344CB8AC3E}">
        <p14:creationId xmlns:p14="http://schemas.microsoft.com/office/powerpoint/2010/main" val="3497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Припущенная рыба.</a:t>
            </a:r>
          </a:p>
        </p:txBody>
      </p:sp>
      <p:sp>
        <p:nvSpPr>
          <p:cNvPr id="267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484313"/>
            <a:ext cx="4038600" cy="56610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400" smtClean="0"/>
              <a:t> 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приспускания рыбу заливают водой лишь на 1/3 её высоты в посуде и нагревают при закрытой крышке. Таким образом, нижняя часть рыбы варится в воде, а верхняя обрабатывается паром (15 -20 мин). </a:t>
            </a:r>
          </a:p>
          <a:p>
            <a:pPr eaLnBrk="1" hangingPunct="1">
              <a:buFontTx/>
              <a:buNone/>
              <a:defRPr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Рыбу, нарезанную без кожи и костей, укладывают в посуду в один ряд и заливают водой (1,5 стакана на 1 кг. рыбы) В посуду с рыбой кладут соль, специи и т.п. Время приготовления 15 – 20 минут.</a:t>
            </a:r>
          </a:p>
        </p:txBody>
      </p:sp>
      <p:pic>
        <p:nvPicPr>
          <p:cNvPr id="6148" name="Picture 5" descr="im30_9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1"/>
          <a:stretch>
            <a:fillRect/>
          </a:stretch>
        </p:blipFill>
        <p:spPr>
          <a:xfrm>
            <a:off x="250825" y="1773238"/>
            <a:ext cx="4897438" cy="3240087"/>
          </a:xfrm>
        </p:spPr>
      </p:pic>
    </p:spTree>
    <p:extLst>
      <p:ext uri="{BB962C8B-B14F-4D97-AF65-F5344CB8AC3E}">
        <p14:creationId xmlns:p14="http://schemas.microsoft.com/office/powerpoint/2010/main" val="210888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Жареная рыба.</a:t>
            </a:r>
          </a:p>
        </p:txBody>
      </p:sp>
      <p:sp>
        <p:nvSpPr>
          <p:cNvPr id="2631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497013"/>
            <a:ext cx="4038600" cy="53609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/>
              <a:t> 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Жарят рыбу как целиком, так и нарезанную на порционные куски. Рыбу посыпают солью, перцем и панируют в муке, сухарях или кляре (жидкое тесто). </a:t>
            </a:r>
            <a:r>
              <a:rPr lang="ru-RU" sz="2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Панирование предохраняет рыбу от излишней потери влаги и питательных, вкусовых веществ.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На сковороде нагревают жир (растительное масло, сало, топленое масло), кладут панированные куски рыбы и обжаривают с обеих сторон до образования корочки. Уменьшают нагрев и доводят рыбу до готовности на плите или в духовом шкафу 5-7 минут.</a:t>
            </a:r>
          </a:p>
        </p:txBody>
      </p:sp>
      <p:pic>
        <p:nvPicPr>
          <p:cNvPr id="7172" name="Picture 5" descr="жареная рыба be4dbbb72d36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2060575"/>
            <a:ext cx="4464050" cy="3348038"/>
          </a:xfrm>
        </p:spPr>
      </p:pic>
    </p:spTree>
    <p:extLst>
      <p:ext uri="{BB962C8B-B14F-4D97-AF65-F5344CB8AC3E}">
        <p14:creationId xmlns:p14="http://schemas.microsoft.com/office/powerpoint/2010/main" val="27050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Тушеная рыба.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628775"/>
            <a:ext cx="4038600" cy="56610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 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Для тушения рыбу сначала обжаривают, затем заливают водой на 1/3 её высоты в посуде и нагревают при закрытой крышке. Обжаренную рыбу, укладывают в посуду и заливают водой (1,5 стакана на 1 кг. рыбы) В посуду с рыбой кладут соль, лук, морковь, специи и т.п.</a:t>
            </a:r>
          </a:p>
        </p:txBody>
      </p:sp>
      <p:pic>
        <p:nvPicPr>
          <p:cNvPr id="8196" name="Picture 5" descr="тушоная рыба d1c078a9ed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73238"/>
            <a:ext cx="4762500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12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Способы тепловой обработки рыбы.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Запеченная рыба.</a:t>
            </a:r>
          </a:p>
        </p:txBody>
      </p:sp>
      <p:sp>
        <p:nvSpPr>
          <p:cNvPr id="264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989138"/>
            <a:ext cx="4038600" cy="45259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ru-RU" sz="2800" smtClean="0"/>
              <a:t>    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Запекают рыбу целиком или кусочками. Рыба может быть сырой или предварительно припущенной, или обжаренной. Её запекают с различными гарнирами и соусами на сковороде или на противне в духовом шкафу. Запекают до образования румяной корочки.</a:t>
            </a:r>
          </a:p>
        </p:txBody>
      </p:sp>
      <p:pic>
        <p:nvPicPr>
          <p:cNvPr id="9220" name="Picture 5" descr="запечоная рыба 20123160037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2060575"/>
            <a:ext cx="4608513" cy="3463925"/>
          </a:xfrm>
        </p:spPr>
      </p:pic>
    </p:spTree>
    <p:extLst>
      <p:ext uri="{BB962C8B-B14F-4D97-AF65-F5344CB8AC3E}">
        <p14:creationId xmlns:p14="http://schemas.microsoft.com/office/powerpoint/2010/main" val="346860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8509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Изделия из рыбного фарша.</a:t>
            </a:r>
            <a:br>
              <a:rPr lang="ru-RU" sz="2400" b="1" smtClean="0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400" b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Котлеты.</a:t>
            </a:r>
          </a:p>
        </p:txBody>
      </p:sp>
      <p:sp>
        <p:nvSpPr>
          <p:cNvPr id="26522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86263" y="1412875"/>
            <a:ext cx="4757737" cy="60483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ru-RU" sz="2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Рыбу разделывают на филе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без реберных и позвоночных костей, с кожей или без неё, нарезают на небольшие куски и пропускают через мясорубку.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Рыбу смешивают с пшеничным хлебом, замоченным в воде или молоке и вторично пропускают через мясорубку.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Затем </a:t>
            </a:r>
            <a:r>
              <a:rPr lang="ru-RU" sz="2000" u="sng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добавляют яйцо (для того чтобы котлеты держали форму)</a:t>
            </a: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соль, перец, перемешивают.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Из массы формируют котлеты, панируют, обжаривают с двух сторон до образования  корочки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7-10 минут и доводят до готовности в духовом шкафу в течение 5-7 минут.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</a:p>
        </p:txBody>
      </p:sp>
      <p:pic>
        <p:nvPicPr>
          <p:cNvPr id="10244" name="Picture 5" descr="a1499f82281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628775"/>
            <a:ext cx="4392613" cy="3443288"/>
          </a:xfrm>
        </p:spPr>
      </p:pic>
      <p:sp>
        <p:nvSpPr>
          <p:cNvPr id="265222" name="Rectangle 6"/>
          <p:cNvSpPr>
            <a:spLocks noChangeArrowheads="1"/>
          </p:cNvSpPr>
          <p:nvPr/>
        </p:nvSpPr>
        <p:spPr bwMode="auto">
          <a:xfrm>
            <a:off x="250825" y="6381750"/>
            <a:ext cx="852011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Из рыбной котлетной массы также делают биточки, тефтели, зразы и рулеты.</a:t>
            </a:r>
          </a:p>
        </p:txBody>
      </p:sp>
    </p:spTree>
    <p:extLst>
      <p:ext uri="{BB962C8B-B14F-4D97-AF65-F5344CB8AC3E}">
        <p14:creationId xmlns:p14="http://schemas.microsoft.com/office/powerpoint/2010/main" val="222872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efee3ab1574c47056bf21afac4b351d2c78cd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493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Способы тепловой обработки рыбы. Рыба отварная.</vt:lpstr>
      <vt:lpstr>Способы тепловой обработки рыбы. Припущенная рыба.</vt:lpstr>
      <vt:lpstr>Способы тепловой обработки рыбы. Жареная рыба.</vt:lpstr>
      <vt:lpstr>Способы тепловой обработки рыбы. Тушеная рыба.</vt:lpstr>
      <vt:lpstr>Способы тепловой обработки рыбы. Запеченная рыба.</vt:lpstr>
      <vt:lpstr>Изделия из рыбного фарша. Котлеты.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Способы тепловой обработки рыбы. Рыба отварная.</dc:title>
  <dc:creator>Вера Борисовна</dc:creator>
  <cp:lastModifiedBy>Вера Борисовна</cp:lastModifiedBy>
  <cp:revision>2</cp:revision>
  <dcterms:created xsi:type="dcterms:W3CDTF">2020-05-26T17:36:12Z</dcterms:created>
  <dcterms:modified xsi:type="dcterms:W3CDTF">2020-05-26T17:38:35Z</dcterms:modified>
</cp:coreProperties>
</file>